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6" r:id="rId3"/>
    <p:sldId id="260" r:id="rId4"/>
    <p:sldId id="259" r:id="rId5"/>
    <p:sldId id="258" r:id="rId6"/>
  </p:sldIdLst>
  <p:sldSz cx="9144000" cy="6858000" type="screen4x3"/>
  <p:notesSz cx="6858000" cy="9144000"/>
  <p:defaultTextStyle>
    <a:defPPr>
      <a:defRPr lang="ja-JP"/>
    </a:defPPr>
    <a:lvl1pPr marL="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08" d="100"/>
          <a:sy n="108" d="100"/>
        </p:scale>
        <p:origin x="1704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28409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94916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56512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22412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024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5059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2973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89839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54301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29047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17175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FE697A-B3D6-B04D-974E-04489934C58B}" type="datetimeFigureOut">
              <a:rPr kumimoji="1" lang="ja-JP" altLang="en-US" smtClean="0"/>
              <a:t>2021/11/24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F3BD7F-9B9A-504A-AFF2-F2D8FFAC689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21796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ja-JP" sz="4000" dirty="0"/>
              <a:t>1.</a:t>
            </a:r>
            <a:r>
              <a:rPr kumimoji="1" lang="ja-JP" altLang="en-US" sz="4000" dirty="0"/>
              <a:t> なぜこの研究をするのか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51155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ja-JP" sz="4000" dirty="0"/>
              <a:t>2.</a:t>
            </a:r>
            <a:r>
              <a:rPr kumimoji="1" lang="ja-JP" altLang="en-US" sz="4000" dirty="0"/>
              <a:t> 現在の標準治療との</a:t>
            </a:r>
            <a:r>
              <a:rPr lang="ja-JP" altLang="en-US" sz="4000" dirty="0"/>
              <a:t>比較</a:t>
            </a:r>
            <a:endParaRPr kumimoji="1" lang="ja-JP" altLang="en-US" sz="4000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kumimoji="1" lang="ja-JP" altLang="en-US" dirty="0"/>
              <a:t>標準治療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ja-JP" altLang="en-US" dirty="0"/>
              <a:t>本</a:t>
            </a:r>
            <a:r>
              <a:rPr kumimoji="1" lang="ja-JP" altLang="en-US" dirty="0"/>
              <a:t>研究</a:t>
            </a:r>
          </a:p>
        </p:txBody>
      </p:sp>
      <p:sp>
        <p:nvSpPr>
          <p:cNvPr id="8" name="コンテンツ プレースホルダー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910186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ja-JP" sz="4000" dirty="0"/>
              <a:t>3.</a:t>
            </a:r>
            <a:r>
              <a:rPr kumimoji="1" lang="ja-JP" altLang="en-US" sz="4000" dirty="0"/>
              <a:t> 試験デザイン</a:t>
            </a:r>
          </a:p>
        </p:txBody>
      </p:sp>
      <p:sp>
        <p:nvSpPr>
          <p:cNvPr id="8" name="コンテンツ プレースホルダー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49035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ja-JP" dirty="0"/>
              <a:t>4</a:t>
            </a:r>
            <a:r>
              <a:rPr kumimoji="1" lang="en-US" altLang="ja-JP" dirty="0"/>
              <a:t>. </a:t>
            </a:r>
            <a:r>
              <a:rPr kumimoji="1" lang="ja-JP" altLang="en-US" dirty="0"/>
              <a:t>リスク</a:t>
            </a:r>
            <a:r>
              <a:rPr kumimoji="1" lang="en-US" altLang="ja-JP" dirty="0"/>
              <a:t>&amp;</a:t>
            </a:r>
            <a:r>
              <a:rPr kumimoji="1" lang="ja-JP" altLang="en-US" dirty="0"/>
              <a:t>ベネフィット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kumimoji="1" lang="ja-JP" altLang="en-US" dirty="0"/>
              <a:t>リスク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kumimoji="1" lang="ja-JP" altLang="en-US" dirty="0"/>
              <a:t>ベネフィット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F70677F-8630-4BC6-8826-94E2688BF72A}"/>
              </a:ext>
            </a:extLst>
          </p:cNvPr>
          <p:cNvSpPr txBox="1"/>
          <p:nvPr/>
        </p:nvSpPr>
        <p:spPr>
          <a:xfrm>
            <a:off x="4645024" y="6126163"/>
            <a:ext cx="40417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dirty="0">
                <a:solidFill>
                  <a:srgbClr val="FF0000"/>
                </a:solidFill>
              </a:rPr>
              <a:t>※</a:t>
            </a:r>
            <a:r>
              <a:rPr kumimoji="1" lang="ja-JP" altLang="en-US" sz="1200" dirty="0">
                <a:solidFill>
                  <a:srgbClr val="FF0000"/>
                </a:solidFill>
              </a:rPr>
              <a:t>ベネフィットは、「対象者個人への直接的な利益」に関することのみ記載すること。ない場合は「対象者個人への直接的な利益はなし」で構わない。</a:t>
            </a:r>
          </a:p>
        </p:txBody>
      </p:sp>
    </p:spTree>
    <p:extLst>
      <p:ext uri="{BB962C8B-B14F-4D97-AF65-F5344CB8AC3E}">
        <p14:creationId xmlns:p14="http://schemas.microsoft.com/office/powerpoint/2010/main" val="21229153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ja-JP" altLang="ja-JP" dirty="0"/>
              <a:t>5</a:t>
            </a:r>
            <a:r>
              <a:rPr kumimoji="1" lang="en-US" altLang="ja-JP" dirty="0"/>
              <a:t>.</a:t>
            </a:r>
            <a:r>
              <a:rPr kumimoji="1" lang="ja-JP" altLang="en-US" dirty="0"/>
              <a:t> この結果から診療の何が変わるか</a:t>
            </a:r>
          </a:p>
        </p:txBody>
      </p:sp>
      <p:sp>
        <p:nvSpPr>
          <p:cNvPr id="7" name="コンテンツ プレースホルダー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1825229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80</Words>
  <Application>Microsoft Office PowerPoint</Application>
  <PresentationFormat>画面に合わせる (4:3)</PresentationFormat>
  <Paragraphs>10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8" baseType="lpstr">
      <vt:lpstr>Arial</vt:lpstr>
      <vt:lpstr>Calibri</vt:lpstr>
      <vt:lpstr>ホワイト</vt:lpstr>
      <vt:lpstr>1. なぜこの研究をするのか</vt:lpstr>
      <vt:lpstr>2. 現在の標準治療との比較</vt:lpstr>
      <vt:lpstr>3. 試験デザイン</vt:lpstr>
      <vt:lpstr>4. リスク&amp;ベネフィット</vt:lpstr>
      <vt:lpstr>5. この結果から診療の何が変わるか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Yumi IKEHARA</dc:creator>
  <cp:lastModifiedBy>臨床研究係_島尻</cp:lastModifiedBy>
  <cp:revision>6</cp:revision>
  <dcterms:created xsi:type="dcterms:W3CDTF">2019-03-08T06:14:30Z</dcterms:created>
  <dcterms:modified xsi:type="dcterms:W3CDTF">2021-11-23T23:47:40Z</dcterms:modified>
</cp:coreProperties>
</file>

<file path=docProps/thumbnail.jpeg>
</file>